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3" r:id="rId37"/>
    <p:sldId id="291" r:id="rId38"/>
    <p:sldId id="292" r:id="rId3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355524EA-A8E6-4D58-A194-0FAE27C4877F}" type="datetimeFigureOut">
              <a:rPr lang="en-US" smtClean="0"/>
              <a:pPr/>
              <a:t>10/30/2009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4AA91C23-3B7D-462C-AAB8-24E339B440DD}" type="slidenum">
              <a:rPr lang="en-NZ" smtClean="0"/>
              <a:pPr/>
              <a:t>‹#›</a:t>
            </a:fld>
            <a:endParaRPr lang="en-NZ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dirty="0" smtClean="0"/>
              <a:t>The wave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NZ" dirty="0" smtClean="0"/>
              <a:t>Super quiz! Get into four teams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one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What is the alliterative term used to describe Robert Billings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Class creep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two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What was the full name of the teacher involved?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Ben Ross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three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What subject did he teach and what unit were they looking at?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History – Nazi Germany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four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What did the author want us to think about from writing this novel? </a:t>
            </a:r>
          </a:p>
          <a:p>
            <a:r>
              <a:rPr lang="en-NZ" dirty="0" smtClean="0"/>
              <a:t>(a few possible answers but you must get to one of them)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Think for ourselves / the danger of following a leader / be aware that history could repeat itself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one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Complete the quote:</a:t>
            </a:r>
          </a:p>
          <a:p>
            <a:r>
              <a:rPr lang="en-NZ" dirty="0" smtClean="0"/>
              <a:t>“_______ ______ is a threat. She must be _____”</a:t>
            </a:r>
          </a:p>
          <a:p>
            <a:r>
              <a:rPr lang="en-NZ" dirty="0" smtClean="0"/>
              <a:t>Bonus will always be: who said it? / where / when?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Laurie Saunders - stopped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one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What is the author’s name?</a:t>
            </a:r>
          </a:p>
          <a:p>
            <a:r>
              <a:rPr lang="en-NZ" dirty="0" smtClean="0"/>
              <a:t>Bonus point for the real guy’s name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two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‘He said if I didn’t _____ it would be too ____”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(join, late)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three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“Ben had a growing _________ as an outstanding young ______”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Reputation, teacher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four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“No-one is ________ for themselves anymore”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(thinking)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one 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‘Anything that made him do what he’s just done was _____. It had to be.”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(wrong)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two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What had begun a simple _____ assignment had became a f__ that was spreading outside his classroom”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(history, fad)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Morton </a:t>
            </a:r>
            <a:r>
              <a:rPr lang="en-NZ" dirty="0" err="1" smtClean="0"/>
              <a:t>Rhue</a:t>
            </a:r>
            <a:endParaRPr lang="en-NZ" dirty="0" smtClean="0"/>
          </a:p>
          <a:p>
            <a:r>
              <a:rPr lang="en-NZ" dirty="0" smtClean="0"/>
              <a:t>(Ron Howard)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three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“Strength through d_______. Strength through c_______. Strength through _______.”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(discipline, community, action)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four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“This is a l______ we’ll share for the rest of our ____”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(lesson, lives)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Now – get into the habit of ‘brain-blurting’ stuff around a topic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NZ" dirty="0" smtClean="0"/>
              <a:t>When I give you an essay </a:t>
            </a:r>
            <a:r>
              <a:rPr lang="en-NZ" dirty="0" err="1" smtClean="0"/>
              <a:t>qn</a:t>
            </a:r>
            <a:r>
              <a:rPr lang="en-NZ" dirty="0" smtClean="0"/>
              <a:t>, I want you to make a bullet point list of everything you would talk about.  </a:t>
            </a:r>
            <a:r>
              <a:rPr lang="en-NZ" dirty="0" err="1" smtClean="0"/>
              <a:t>E.g</a:t>
            </a:r>
            <a:r>
              <a:rPr lang="en-NZ" dirty="0" smtClean="0"/>
              <a:t>: </a:t>
            </a:r>
          </a:p>
          <a:p>
            <a:r>
              <a:rPr lang="en-NZ" dirty="0" smtClean="0"/>
              <a:t>“Describe a main character and explain what they helped you understand” (Laurie)</a:t>
            </a:r>
          </a:p>
          <a:p>
            <a:r>
              <a:rPr lang="en-NZ" dirty="0" smtClean="0"/>
              <a:t>Over-achieving</a:t>
            </a:r>
          </a:p>
          <a:p>
            <a:r>
              <a:rPr lang="en-NZ" dirty="0" smtClean="0"/>
              <a:t>Helped us understand how important it was to stand up for beliefs</a:t>
            </a:r>
          </a:p>
          <a:p>
            <a:r>
              <a:rPr lang="en-NZ" dirty="0" smtClean="0"/>
              <a:t>Her mother was a huge influence</a:t>
            </a:r>
          </a:p>
          <a:p>
            <a:r>
              <a:rPr lang="en-NZ" dirty="0" smtClean="0"/>
              <a:t>Quote - “No-one is thinking for themselves anymore”</a:t>
            </a:r>
          </a:p>
          <a:p>
            <a:r>
              <a:rPr lang="en-NZ" dirty="0" smtClean="0"/>
              <a:t>She lost her best friend Amy to the Wave</a:t>
            </a:r>
          </a:p>
          <a:p>
            <a:r>
              <a:rPr lang="en-NZ" dirty="0" smtClean="0"/>
              <a:t>She broke up with David over the Wave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en-NZ" sz="2200" dirty="0" smtClean="0"/>
              <a:t/>
            </a:r>
            <a:br>
              <a:rPr lang="en-NZ" sz="2200" dirty="0" smtClean="0"/>
            </a:br>
            <a:r>
              <a:rPr lang="en-NZ" sz="2200" dirty="0" smtClean="0"/>
              <a:t/>
            </a:r>
            <a:br>
              <a:rPr lang="en-NZ" sz="2200" dirty="0" smtClean="0"/>
            </a:br>
            <a:r>
              <a:rPr lang="en-NZ" sz="2200" dirty="0" smtClean="0"/>
              <a:t>Describe an important event at (or near) the end of the text. </a:t>
            </a:r>
            <a:br>
              <a:rPr lang="en-NZ" sz="2200" dirty="0" smtClean="0"/>
            </a:br>
            <a:r>
              <a:rPr lang="en-NZ" sz="2200" dirty="0" smtClean="0"/>
              <a:t>Explain how this event helped you understand an idea (or ideas) in the text</a:t>
            </a:r>
            <a:r>
              <a:rPr lang="en-NZ" sz="3100" dirty="0" smtClean="0"/>
              <a:t>.</a:t>
            </a:r>
            <a:br>
              <a:rPr lang="en-NZ" sz="3100" dirty="0" smtClean="0"/>
            </a:br>
            <a:endParaRPr lang="en-NZ" sz="31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Event – the Wave rally</a:t>
            </a:r>
          </a:p>
          <a:p>
            <a:endParaRPr lang="en-NZ" dirty="0" smtClean="0"/>
          </a:p>
          <a:p>
            <a:endParaRPr lang="en-NZ" dirty="0" smtClean="0"/>
          </a:p>
          <a:p>
            <a:r>
              <a:rPr lang="en-NZ" dirty="0" smtClean="0"/>
              <a:t>Go in pairs or with someone who knows their stuff if you are totally blank.</a:t>
            </a:r>
          </a:p>
          <a:p>
            <a:r>
              <a:rPr lang="en-NZ" dirty="0" smtClean="0"/>
              <a:t>We will go around each group and get them to add points.  I will add them to this </a:t>
            </a:r>
            <a:r>
              <a:rPr lang="en-NZ" dirty="0" err="1" smtClean="0"/>
              <a:t>powerpoint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sz="4400" dirty="0" smtClean="0"/>
              <a:t/>
            </a:r>
            <a:br>
              <a:rPr lang="en-NZ" sz="4400" dirty="0" smtClean="0"/>
            </a:br>
            <a:r>
              <a:rPr lang="en-NZ" sz="3100" dirty="0" smtClean="0">
                <a:solidFill>
                  <a:schemeClr val="bg1"/>
                </a:solidFill>
              </a:rPr>
              <a:t>Describe </a:t>
            </a:r>
            <a:r>
              <a:rPr lang="en-NZ" sz="3100" dirty="0" smtClean="0">
                <a:solidFill>
                  <a:schemeClr val="bg1"/>
                </a:solidFill>
              </a:rPr>
              <a:t>important </a:t>
            </a:r>
            <a:r>
              <a:rPr lang="en-NZ" sz="3100" dirty="0" smtClean="0">
                <a:solidFill>
                  <a:schemeClr val="bg1"/>
                </a:solidFill>
              </a:rPr>
              <a:t>event end </a:t>
            </a:r>
            <a:r>
              <a:rPr lang="en-NZ" sz="3100" dirty="0" smtClean="0">
                <a:solidFill>
                  <a:schemeClr val="bg1"/>
                </a:solidFill>
              </a:rPr>
              <a:t>of </a:t>
            </a:r>
            <a:r>
              <a:rPr lang="en-NZ" sz="3100" dirty="0" smtClean="0">
                <a:solidFill>
                  <a:schemeClr val="bg1"/>
                </a:solidFill>
              </a:rPr>
              <a:t>text</a:t>
            </a:r>
            <a:r>
              <a:rPr lang="en-NZ" sz="3100" dirty="0" smtClean="0">
                <a:solidFill>
                  <a:schemeClr val="bg1"/>
                </a:solidFill>
              </a:rPr>
              <a:t>. </a:t>
            </a:r>
            <a:r>
              <a:rPr lang="en-NZ" sz="3100" dirty="0" smtClean="0">
                <a:solidFill>
                  <a:schemeClr val="bg1"/>
                </a:solidFill>
              </a:rPr>
              <a:t>(rally)</a:t>
            </a:r>
            <a:r>
              <a:rPr lang="en-NZ" sz="3100" dirty="0" smtClean="0">
                <a:solidFill>
                  <a:schemeClr val="bg1"/>
                </a:solidFill>
              </a:rPr>
              <a:t/>
            </a:r>
            <a:br>
              <a:rPr lang="en-NZ" sz="3100" dirty="0" smtClean="0">
                <a:solidFill>
                  <a:schemeClr val="bg1"/>
                </a:solidFill>
              </a:rPr>
            </a:br>
            <a:r>
              <a:rPr lang="en-NZ" sz="3100" dirty="0" smtClean="0">
                <a:solidFill>
                  <a:schemeClr val="bg1"/>
                </a:solidFill>
              </a:rPr>
              <a:t>Explain </a:t>
            </a:r>
            <a:r>
              <a:rPr lang="en-NZ" sz="3100" dirty="0" smtClean="0">
                <a:solidFill>
                  <a:schemeClr val="bg1"/>
                </a:solidFill>
              </a:rPr>
              <a:t>how event helped us </a:t>
            </a:r>
            <a:r>
              <a:rPr lang="en-NZ" sz="3100" dirty="0" smtClean="0">
                <a:solidFill>
                  <a:schemeClr val="bg1"/>
                </a:solidFill>
              </a:rPr>
              <a:t>understand </a:t>
            </a:r>
            <a:r>
              <a:rPr lang="en-NZ" sz="3100" dirty="0" smtClean="0">
                <a:solidFill>
                  <a:schemeClr val="bg1"/>
                </a:solidFill>
              </a:rPr>
              <a:t>idea/s in text</a:t>
            </a:r>
            <a:r>
              <a:rPr lang="en-NZ" sz="3100" dirty="0" smtClean="0">
                <a:solidFill>
                  <a:schemeClr val="bg1"/>
                </a:solidFill>
              </a:rPr>
              <a:t>.</a:t>
            </a:r>
            <a:r>
              <a:rPr lang="en-NZ" sz="5400" dirty="0" smtClean="0">
                <a:solidFill>
                  <a:schemeClr val="bg1"/>
                </a:solidFill>
              </a:rPr>
              <a:t/>
            </a:r>
            <a:br>
              <a:rPr lang="en-NZ" sz="5400" dirty="0" smtClean="0">
                <a:solidFill>
                  <a:schemeClr val="bg1"/>
                </a:solidFill>
              </a:rPr>
            </a:br>
            <a:endParaRPr lang="en-NZ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NZ" dirty="0" smtClean="0"/>
              <a:t>Truth is revealed about the Wave</a:t>
            </a:r>
          </a:p>
          <a:p>
            <a:r>
              <a:rPr lang="en-NZ" dirty="0" smtClean="0"/>
              <a:t>They wouldn’t let Laurie and David in</a:t>
            </a:r>
          </a:p>
          <a:p>
            <a:r>
              <a:rPr lang="en-NZ" dirty="0" smtClean="0"/>
              <a:t>“This is a lesson we will all share for the rest of our lives”</a:t>
            </a:r>
          </a:p>
          <a:p>
            <a:r>
              <a:rPr lang="en-NZ" dirty="0" smtClean="0"/>
              <a:t>Mr Ross had a plan</a:t>
            </a:r>
          </a:p>
          <a:p>
            <a:r>
              <a:rPr lang="en-NZ" dirty="0" smtClean="0"/>
              <a:t>A picture of Hitler was put on the screen</a:t>
            </a:r>
          </a:p>
          <a:p>
            <a:r>
              <a:rPr lang="en-NZ" dirty="0" smtClean="0"/>
              <a:t>“You would have all made good little Nazis”</a:t>
            </a:r>
          </a:p>
          <a:p>
            <a:r>
              <a:rPr lang="en-NZ" dirty="0" smtClean="0"/>
              <a:t>Bodyguards were around the doors</a:t>
            </a:r>
          </a:p>
          <a:p>
            <a:r>
              <a:rPr lang="en-NZ" dirty="0" smtClean="0"/>
              <a:t>Everyone was locked in</a:t>
            </a:r>
          </a:p>
          <a:p>
            <a:r>
              <a:rPr lang="en-NZ" dirty="0" smtClean="0"/>
              <a:t>It bought people together</a:t>
            </a:r>
          </a:p>
          <a:p>
            <a:r>
              <a:rPr lang="en-NZ" dirty="0" smtClean="0"/>
              <a:t>Only Wave members were invited</a:t>
            </a:r>
          </a:p>
          <a:p>
            <a:r>
              <a:rPr lang="en-NZ" dirty="0" smtClean="0"/>
              <a:t>Everyone saluting and chanting</a:t>
            </a:r>
          </a:p>
          <a:p>
            <a:r>
              <a:rPr lang="en-NZ" dirty="0" smtClean="0"/>
              <a:t>Everybody had their membership cards</a:t>
            </a:r>
          </a:p>
          <a:p>
            <a:r>
              <a:rPr lang="en-NZ" dirty="0" smtClean="0"/>
              <a:t>Robert cried at the end</a:t>
            </a:r>
          </a:p>
          <a:p>
            <a:r>
              <a:rPr lang="en-NZ" dirty="0" smtClean="0"/>
              <a:t>“I think there are some things we should talk about”</a:t>
            </a:r>
          </a:p>
          <a:p>
            <a:endParaRPr lang="en-NZ" dirty="0" smtClean="0"/>
          </a:p>
          <a:p>
            <a:endParaRPr lang="en-NZ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en-US" sz="2700" dirty="0" smtClean="0">
                <a:solidFill>
                  <a:schemeClr val="bg1"/>
                </a:solidFill>
              </a:rPr>
              <a:t>Describe an idea (or ideas) in the text that you found interesting.</a:t>
            </a:r>
            <a:r>
              <a:rPr lang="en-NZ" sz="2700" dirty="0" smtClean="0">
                <a:solidFill>
                  <a:schemeClr val="bg1"/>
                </a:solidFill>
              </a:rPr>
              <a:t/>
            </a:r>
            <a:br>
              <a:rPr lang="en-NZ" sz="2700" dirty="0" smtClean="0">
                <a:solidFill>
                  <a:schemeClr val="bg1"/>
                </a:solidFill>
              </a:rPr>
            </a:br>
            <a:r>
              <a:rPr lang="en-US" sz="2700" dirty="0" smtClean="0">
                <a:solidFill>
                  <a:schemeClr val="bg1"/>
                </a:solidFill>
              </a:rPr>
              <a:t>Explain why you found this idea (or ideas) interesting.</a:t>
            </a:r>
            <a:r>
              <a:rPr lang="en-NZ" sz="2000" dirty="0" smtClean="0"/>
              <a:t/>
            </a:r>
            <a:br>
              <a:rPr lang="en-NZ" sz="2000" dirty="0" smtClean="0"/>
            </a:br>
            <a:endParaRPr lang="en-NZ" sz="2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NZ" dirty="0" smtClean="0"/>
              <a:t>“...It happened once, and the world learnt its lesson” – David “It’ll never happen again”</a:t>
            </a:r>
          </a:p>
          <a:p>
            <a:r>
              <a:rPr lang="en-NZ" dirty="0" smtClean="0"/>
              <a:t>They became like little Nazis</a:t>
            </a:r>
          </a:p>
          <a:p>
            <a:r>
              <a:rPr lang="en-NZ" dirty="0" smtClean="0"/>
              <a:t>All the chanting and the symbols / salute all related to Nazi Germany</a:t>
            </a:r>
          </a:p>
          <a:p>
            <a:r>
              <a:rPr lang="en-NZ" dirty="0" smtClean="0"/>
              <a:t>“You would have all made good little Nazis”</a:t>
            </a:r>
          </a:p>
          <a:p>
            <a:r>
              <a:rPr lang="en-NZ" dirty="0" smtClean="0"/>
              <a:t>“No-one is thinking for themselves anymore”</a:t>
            </a:r>
          </a:p>
          <a:p>
            <a:r>
              <a:rPr lang="en-NZ" dirty="0" smtClean="0"/>
              <a:t>A boy was beaten up who was said to be Jewish</a:t>
            </a:r>
          </a:p>
          <a:p>
            <a:r>
              <a:rPr lang="en-NZ" dirty="0" smtClean="0"/>
              <a:t>It was interesting because they said it wouldn’t happen but it did – IRONIC</a:t>
            </a:r>
          </a:p>
          <a:p>
            <a:r>
              <a:rPr lang="en-NZ" dirty="0" smtClean="0"/>
              <a:t>How fast everyone got sucked in by it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en-US" sz="2200" dirty="0" smtClean="0">
                <a:solidFill>
                  <a:schemeClr val="bg1"/>
                </a:solidFill>
              </a:rPr>
              <a:t>Describe an idea (or ideas) in the text that you found interesting.</a:t>
            </a:r>
            <a:r>
              <a:rPr lang="en-NZ" sz="2200" dirty="0" smtClean="0">
                <a:solidFill>
                  <a:schemeClr val="bg1"/>
                </a:solidFill>
              </a:rPr>
              <a:t/>
            </a:r>
            <a:br>
              <a:rPr lang="en-NZ" sz="2200" dirty="0" smtClean="0">
                <a:solidFill>
                  <a:schemeClr val="bg1"/>
                </a:solidFill>
              </a:rPr>
            </a:br>
            <a:r>
              <a:rPr lang="en-US" sz="2200" dirty="0" smtClean="0">
                <a:solidFill>
                  <a:schemeClr val="bg1"/>
                </a:solidFill>
              </a:rPr>
              <a:t>Explain why you found this idea (or ideas) interesting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  <a:r>
              <a:rPr lang="en-NZ" dirty="0" smtClean="0"/>
              <a:t/>
            </a:r>
            <a:br>
              <a:rPr lang="en-NZ" dirty="0" smtClean="0"/>
            </a:b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NZ" dirty="0" smtClean="0">
                <a:solidFill>
                  <a:schemeClr val="bg1"/>
                </a:solidFill>
              </a:rPr>
              <a:t>The idea that it’s hard to be an </a:t>
            </a:r>
            <a:r>
              <a:rPr lang="en-NZ" dirty="0" smtClean="0">
                <a:solidFill>
                  <a:schemeClr val="bg1"/>
                </a:solidFill>
              </a:rPr>
              <a:t>individual</a:t>
            </a:r>
          </a:p>
          <a:p>
            <a:r>
              <a:rPr lang="en-NZ" dirty="0" smtClean="0">
                <a:solidFill>
                  <a:schemeClr val="tx1">
                    <a:lumMod val="95000"/>
                  </a:schemeClr>
                </a:solidFill>
              </a:rPr>
              <a:t>Cause people judge you (general idea)</a:t>
            </a:r>
          </a:p>
          <a:p>
            <a:r>
              <a:rPr lang="en-NZ" dirty="0" smtClean="0">
                <a:solidFill>
                  <a:schemeClr val="tx1">
                    <a:lumMod val="95000"/>
                  </a:schemeClr>
                </a:solidFill>
              </a:rPr>
              <a:t>Laurie was harassed and her locker written on “ENEMY”</a:t>
            </a:r>
          </a:p>
          <a:p>
            <a:r>
              <a:rPr lang="en-NZ" dirty="0" smtClean="0">
                <a:solidFill>
                  <a:schemeClr val="tx1">
                    <a:lumMod val="95000"/>
                  </a:schemeClr>
                </a:solidFill>
              </a:rPr>
              <a:t>Laurie became an outcast</a:t>
            </a:r>
          </a:p>
          <a:p>
            <a:r>
              <a:rPr lang="en-NZ" dirty="0" smtClean="0">
                <a:solidFill>
                  <a:schemeClr val="tx1">
                    <a:lumMod val="95000"/>
                  </a:schemeClr>
                </a:solidFill>
              </a:rPr>
              <a:t>She lost her best friend Amy</a:t>
            </a:r>
          </a:p>
          <a:p>
            <a:r>
              <a:rPr lang="en-NZ" dirty="0" smtClean="0">
                <a:solidFill>
                  <a:schemeClr val="tx1">
                    <a:lumMod val="95000"/>
                  </a:schemeClr>
                </a:solidFill>
              </a:rPr>
              <a:t>She lost her boyfriend David</a:t>
            </a:r>
          </a:p>
          <a:p>
            <a:r>
              <a:rPr lang="en-NZ" dirty="0" smtClean="0">
                <a:solidFill>
                  <a:schemeClr val="tx1">
                    <a:lumMod val="95000"/>
                  </a:schemeClr>
                </a:solidFill>
              </a:rPr>
              <a:t>Laurie was stalked</a:t>
            </a:r>
          </a:p>
          <a:p>
            <a:r>
              <a:rPr lang="en-NZ" dirty="0" smtClean="0">
                <a:solidFill>
                  <a:schemeClr val="tx1">
                    <a:lumMod val="95000"/>
                  </a:schemeClr>
                </a:solidFill>
              </a:rPr>
              <a:t>She was not let into the stands at the rally because she wouldn’t give the salute</a:t>
            </a:r>
          </a:p>
          <a:p>
            <a:r>
              <a:rPr lang="en-NZ" dirty="0" smtClean="0">
                <a:solidFill>
                  <a:schemeClr val="tx1">
                    <a:lumMod val="95000"/>
                  </a:schemeClr>
                </a:solidFill>
              </a:rPr>
              <a:t>The wave members kept trying to recruit new members – they harassed anyone who didn’t want to join</a:t>
            </a:r>
          </a:p>
          <a:p>
            <a:r>
              <a:rPr lang="en-NZ" smtClean="0">
                <a:solidFill>
                  <a:schemeClr val="tx1">
                    <a:lumMod val="95000"/>
                  </a:schemeClr>
                </a:solidFill>
              </a:rPr>
              <a:t>A boy was beaten up</a:t>
            </a:r>
            <a:endParaRPr lang="en-NZ" dirty="0">
              <a:solidFill>
                <a:schemeClr val="tx1">
                  <a:lumMod val="9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two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What is the main character’s name?</a:t>
            </a:r>
          </a:p>
          <a:p>
            <a:r>
              <a:rPr lang="en-NZ" dirty="0" smtClean="0"/>
              <a:t>Bonus point for her last name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Laurie (Saunders)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three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What is her boyfriend’s name?</a:t>
            </a:r>
          </a:p>
          <a:p>
            <a:endParaRPr lang="en-NZ" dirty="0" smtClean="0"/>
          </a:p>
          <a:p>
            <a:r>
              <a:rPr lang="en-NZ" dirty="0" smtClean="0"/>
              <a:t>Bonus point for his favourite extra-curricular activity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David Collins, football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Team four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Who was the ‘loser’ of the class? </a:t>
            </a:r>
          </a:p>
          <a:p>
            <a:r>
              <a:rPr lang="en-NZ" dirty="0" smtClean="0"/>
              <a:t>Bonus point for HIS last name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Robert (Billings)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177</TotalTime>
  <Words>801</Words>
  <Application>Microsoft Office PowerPoint</Application>
  <PresentationFormat>On-screen Show (4:3)</PresentationFormat>
  <Paragraphs>109</Paragraphs>
  <Slides>38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38</vt:i4>
      </vt:variant>
    </vt:vector>
  </HeadingPairs>
  <TitlesOfParts>
    <vt:vector size="39" baseType="lpstr">
      <vt:lpstr>Apex</vt:lpstr>
      <vt:lpstr>The wave</vt:lpstr>
      <vt:lpstr>Team one</vt:lpstr>
      <vt:lpstr>Slide 3</vt:lpstr>
      <vt:lpstr>Team two</vt:lpstr>
      <vt:lpstr>Slide 5</vt:lpstr>
      <vt:lpstr>Team three</vt:lpstr>
      <vt:lpstr>Slide 7</vt:lpstr>
      <vt:lpstr>Team four</vt:lpstr>
      <vt:lpstr>Slide 9</vt:lpstr>
      <vt:lpstr>Team one</vt:lpstr>
      <vt:lpstr>Slide 11</vt:lpstr>
      <vt:lpstr>Team two</vt:lpstr>
      <vt:lpstr>Slide 13</vt:lpstr>
      <vt:lpstr>Team three</vt:lpstr>
      <vt:lpstr>Slide 15</vt:lpstr>
      <vt:lpstr>Team four</vt:lpstr>
      <vt:lpstr>Slide 17</vt:lpstr>
      <vt:lpstr>Team one</vt:lpstr>
      <vt:lpstr>Slide 19</vt:lpstr>
      <vt:lpstr>Team two</vt:lpstr>
      <vt:lpstr>Slide 21</vt:lpstr>
      <vt:lpstr>Team three</vt:lpstr>
      <vt:lpstr>Slide 23</vt:lpstr>
      <vt:lpstr>Team four</vt:lpstr>
      <vt:lpstr>Slide 25</vt:lpstr>
      <vt:lpstr>Team one </vt:lpstr>
      <vt:lpstr>Slide 27</vt:lpstr>
      <vt:lpstr>Team two</vt:lpstr>
      <vt:lpstr>Slide 29</vt:lpstr>
      <vt:lpstr>Team three</vt:lpstr>
      <vt:lpstr>Slide 31</vt:lpstr>
      <vt:lpstr>Team four</vt:lpstr>
      <vt:lpstr>Slide 33</vt:lpstr>
      <vt:lpstr>Now – get into the habit of ‘brain-blurting’ stuff around a topic</vt:lpstr>
      <vt:lpstr>  Describe an important event at (or near) the end of the text.  Explain how this event helped you understand an idea (or ideas) in the text. </vt:lpstr>
      <vt:lpstr> Describe important event end of text. (rally) Explain how event helped us understand idea/s in text. </vt:lpstr>
      <vt:lpstr>Describe an idea (or ideas) in the text that you found interesting. Explain why you found this idea (or ideas) interesting. </vt:lpstr>
      <vt:lpstr>Describe an idea (or ideas) in the text that you found interesting. Explain why you found this idea (or ideas) interesting. </vt:lpstr>
    </vt:vector>
  </TitlesOfParts>
  <Company>Nayland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wave</dc:title>
  <dc:creator>sharonw</dc:creator>
  <cp:lastModifiedBy>sharonw</cp:lastModifiedBy>
  <cp:revision>11</cp:revision>
  <dcterms:created xsi:type="dcterms:W3CDTF">2009-10-29T02:54:01Z</dcterms:created>
  <dcterms:modified xsi:type="dcterms:W3CDTF">2009-10-29T21:53:20Z</dcterms:modified>
</cp:coreProperties>
</file>

<file path=docProps/thumbnail.jpeg>
</file>